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3" r:id="rId11"/>
    <p:sldId id="267" r:id="rId12"/>
    <p:sldId id="264" r:id="rId13"/>
    <p:sldId id="266" r:id="rId14"/>
  </p:sldIdLst>
  <p:sldSz cx="9144000" cy="6858000" type="screen4x3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sz="quarter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4" name="Espaço Reservado para Rodapé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3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83DD2E8-3A57-4F00-B460-8E6F9AE75825}" type="slidenum">
              <a:t>‹nº›</a:t>
            </a:fld>
            <a:endParaRPr lang="en-US" sz="14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19574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6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Espaço Reservado para Cabeçalho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5CCCBD47-0504-47CC-9200-41B35E2AE1F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06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n-US" sz="200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7000" y="812520"/>
            <a:ext cx="5345280" cy="4008959"/>
          </a:xfrm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sz="281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1D75268-6068-4956-A569-A7F233F1F8E8}" type="slidenum">
              <a:rPr lang="en-US"/>
              <a:pPr/>
              <a:t>4</a:t>
            </a:fld>
            <a:endParaRPr lang="en-US"/>
          </a:p>
        </p:txBody>
      </p:sp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8075" y="812800"/>
            <a:ext cx="5343525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6"/>
            <a:ext cx="6048375" cy="4811712"/>
          </a:xfrm>
          <a:prstGeom prst="rect">
            <a:avLst/>
          </a:prstGeom>
          <a:noFill/>
          <a:ln w="12600" cap="flat"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D34817"/>
          </a:solidFill>
          <a:ln w="12600">
            <a:solidFill>
              <a:srgbClr val="9B320E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899639" y="1124640"/>
            <a:ext cx="7772400" cy="1143000"/>
          </a:xfrm>
        </p:spPr>
        <p:txBody>
          <a:bodyPr/>
          <a:lstStyle>
            <a:lvl1pPr>
              <a:defRPr>
                <a:effectLst>
                  <a:outerShdw dist="17961" dir="2700000">
                    <a:scrgbClr r="0" g="0" b="0"/>
                  </a:outerShdw>
                </a:effectLst>
              </a:defRPr>
            </a:lvl1pPr>
          </a:lstStyle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946EF8-EDAC-4B77-BAEA-0E3926553806}" type="datetime1">
              <a:rPr lang="pt-BR"/>
              <a:pPr lvl="0"/>
              <a:t>02/04/2018</a:t>
            </a:fld>
            <a:endParaRPr lang="pt-BR"/>
          </a:p>
        </p:txBody>
      </p:sp>
      <p:sp>
        <p:nvSpPr>
          <p:cNvPr id="4" name="Espaço Reservado para Rodapé 4"/>
          <p:cNvSpPr txBox="1">
            <a:spLocks noGrp="1"/>
          </p:cNvSpPr>
          <p:nvPr>
            <p:ph type="ftr" sz="quarter" idx="9"/>
          </p:nvPr>
        </p:nvSpPr>
        <p:spPr>
          <a:xfrm>
            <a:off x="914400" y="6352200"/>
            <a:ext cx="3962520" cy="4572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Espaço Reservado para Número de Slide 5"/>
          <p:cNvSpPr txBox="1">
            <a:spLocks noGrp="1"/>
          </p:cNvSpPr>
          <p:nvPr>
            <p:ph type="sldNum" sz="quarter" idx="8"/>
          </p:nvPr>
        </p:nvSpPr>
        <p:spPr>
          <a:xfrm>
            <a:off x="146160" y="639036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 lvl="0"/>
            <a:fld id="{FF7AC51C-FB12-4D38-8248-31E1D8450461}" type="slidenum">
              <a:t>‹nº›</a:t>
            </a:fld>
            <a:endParaRPr lang="pt-BR"/>
          </a:p>
        </p:txBody>
      </p:sp>
      <p:sp>
        <p:nvSpPr>
          <p:cNvPr id="6" name="Espaço Reservado para Conteúdo 7"/>
          <p:cNvSpPr txBox="1">
            <a:spLocks noGrp="1"/>
          </p:cNvSpPr>
          <p:nvPr>
            <p:ph type="title" idx="4294967295"/>
          </p:nvPr>
        </p:nvSpPr>
        <p:spPr>
          <a:xfrm>
            <a:off x="971640" y="2349000"/>
            <a:ext cx="7715160" cy="3670919"/>
          </a:xfrm>
        </p:spPr>
        <p:txBody>
          <a:bodyPr bIns="45720" anchor="t"/>
          <a:lstStyle>
            <a:lvl1pPr marL="274320" indent="-274320">
              <a:spcBef>
                <a:spcPts val="581"/>
              </a:spcBef>
              <a:buClr>
                <a:srgbClr val="539777"/>
              </a:buClr>
              <a:buSzPct val="85000"/>
              <a:buFont typeface="Wingdings 2"/>
              <a:buChar char=""/>
              <a:defRPr sz="2600">
                <a:solidFill>
                  <a:srgbClr val="000000"/>
                </a:solidFill>
                <a:latin typeface="Constantia" pitchFamily="18"/>
              </a:defRPr>
            </a:lvl1pPr>
          </a:lstStyle>
          <a:p>
            <a:pPr lvl="0"/>
            <a:r>
              <a:rPr lang="pt-BR"/>
              <a:t>Clique para editar os estilos do texto mestre</a:t>
            </a:r>
            <a:br>
              <a:rPr lang="pt-BR"/>
            </a:br>
            <a:r>
              <a:rPr lang="pt-BR"/>
              <a:t>Segundo nível</a:t>
            </a:r>
            <a:br>
              <a:rPr lang="pt-BR"/>
            </a:br>
            <a:r>
              <a:rPr lang="pt-BR"/>
              <a:t>Terceiro nível</a:t>
            </a:r>
            <a:br>
              <a:rPr lang="pt-BR"/>
            </a:br>
            <a:r>
              <a:rPr lang="pt-BR"/>
              <a:t>Quarto nível</a:t>
            </a:r>
            <a:br>
              <a:rPr lang="pt-BR"/>
            </a:br>
            <a:r>
              <a:rPr lang="pt-BR"/>
              <a:t>Quinto nível</a:t>
            </a:r>
          </a:p>
        </p:txBody>
      </p:sp>
      <p:sp>
        <p:nvSpPr>
          <p:cNvPr id="7" name="Espaço Reservado para Conteúdo 6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7640"/>
          </a:xfrm>
        </p:spPr>
        <p:txBody>
          <a:bodyPr lIns="0" tIns="0" rIns="0" bIns="0"/>
          <a:lstStyle>
            <a:lvl1pPr hangingPunct="0">
              <a:spcBef>
                <a:spcPts val="0"/>
              </a:spcBef>
              <a:spcAft>
                <a:spcPts val="1417"/>
              </a:spcAft>
              <a:defRPr lang="en-US" sz="3200">
                <a:ln>
                  <a:noFill/>
                </a:ln>
                <a:latin typeface="Liberation Sans" pitchFamily="18"/>
              </a:defRPr>
            </a:lvl1pPr>
          </a:lstStyle>
          <a:p>
            <a:endParaRPr lang="en-US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-1440" y="-4320"/>
            <a:ext cx="9142920" cy="6855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577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A6C29D-3E17-4DCB-899E-36387032015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15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6B90D1-A885-42B9-A281-AA10687FE90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7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11286E-78D4-4670-9B48-E20629B235E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91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9913A3-B4D9-4A8B-8A1E-E6DB056C2CEB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1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8C1A71-4C32-4A65-97F2-09A26B56495A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5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F9A347-0371-4B98-8D47-163EA85CEC2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914400" y="106488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914400" y="1735919"/>
            <a:ext cx="3733920" cy="762120"/>
          </a:xfrm>
        </p:spPr>
        <p:txBody>
          <a:bodyPr anchor="b"/>
          <a:lstStyle>
            <a:lvl1pPr marL="0" indent="0">
              <a:defRPr sz="2400" b="1">
                <a:solidFill>
                  <a:srgbClr val="D34817"/>
                </a:solidFill>
                <a:latin typeface="Bookman Old Style"/>
              </a:defRPr>
            </a:lvl1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Texto 3"/>
          <p:cNvSpPr txBox="1">
            <a:spLocks noGrp="1"/>
          </p:cNvSpPr>
          <p:nvPr>
            <p:ph type="body" idx="3"/>
          </p:nvPr>
        </p:nvSpPr>
        <p:spPr>
          <a:xfrm>
            <a:off x="4952880" y="1735919"/>
            <a:ext cx="3733920" cy="76212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D34817"/>
                </a:solidFill>
                <a:latin typeface="Bookman Old Style"/>
              </a:defRPr>
            </a:lvl1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3011AF8-CC8A-4F5E-8950-7ABE25156D34}" type="datetime1">
              <a:rPr lang="pt-BR"/>
              <a:pPr lvl="0"/>
              <a:t>02/04/2018</a:t>
            </a:fld>
            <a:endParaRPr lang="pt-BR"/>
          </a:p>
        </p:txBody>
      </p:sp>
      <p:sp>
        <p:nvSpPr>
          <p:cNvPr id="6" name="Espaço Reservado para Rodapé 7"/>
          <p:cNvSpPr txBox="1">
            <a:spLocks noGrp="1"/>
          </p:cNvSpPr>
          <p:nvPr>
            <p:ph type="ftr" sz="quarter" idx="9"/>
          </p:nvPr>
        </p:nvSpPr>
        <p:spPr>
          <a:xfrm>
            <a:off x="914400" y="6352200"/>
            <a:ext cx="3962520" cy="4572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Espaço Reservado para Número de Slide 8"/>
          <p:cNvSpPr txBox="1">
            <a:spLocks noGrp="1"/>
          </p:cNvSpPr>
          <p:nvPr>
            <p:ph type="sldNum" sz="quarter" idx="8"/>
          </p:nvPr>
        </p:nvSpPr>
        <p:spPr>
          <a:xfrm>
            <a:off x="146160" y="639036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 lvl="0"/>
            <a:fld id="{AF3CA7F0-BDF0-4AD5-A8DA-50037D2710F6}" type="slidenum">
              <a:t>‹nº›</a:t>
            </a:fld>
            <a:endParaRPr lang="pt-BR"/>
          </a:p>
        </p:txBody>
      </p:sp>
      <p:sp>
        <p:nvSpPr>
          <p:cNvPr id="8" name="Espaço Reservado para Conteúdo 10"/>
          <p:cNvSpPr txBox="1">
            <a:spLocks noGrp="1"/>
          </p:cNvSpPr>
          <p:nvPr>
            <p:ph type="title" idx="4294967295"/>
          </p:nvPr>
        </p:nvSpPr>
        <p:spPr>
          <a:xfrm>
            <a:off x="914400" y="2651760"/>
            <a:ext cx="3733920" cy="3590280"/>
          </a:xfrm>
        </p:spPr>
        <p:txBody>
          <a:bodyPr bIns="45720" anchor="t"/>
          <a:lstStyle>
            <a:lvl1pPr marL="274320" indent="-274320">
              <a:spcBef>
                <a:spcPts val="581"/>
              </a:spcBef>
              <a:buClr>
                <a:srgbClr val="D34817"/>
              </a:buClr>
              <a:buSzPct val="85000"/>
              <a:buFont typeface="Wingdings 2"/>
              <a:buChar char=""/>
              <a:defRPr sz="2600">
                <a:solidFill>
                  <a:srgbClr val="000000"/>
                </a:solidFill>
                <a:latin typeface="Constantia" pitchFamily="18"/>
              </a:defRPr>
            </a:lvl1pPr>
          </a:lstStyle>
          <a:p>
            <a:pPr lvl="0"/>
            <a:r>
              <a:rPr lang="pt-BR"/>
              <a:t>Clique para editar os estilos do texto mestre</a:t>
            </a:r>
            <a:br>
              <a:rPr lang="pt-BR"/>
            </a:br>
            <a:r>
              <a:rPr lang="pt-BR"/>
              <a:t>Segundo nível</a:t>
            </a:r>
            <a:br>
              <a:rPr lang="pt-BR"/>
            </a:br>
            <a:r>
              <a:rPr lang="pt-BR"/>
              <a:t>Terceiro nível</a:t>
            </a:r>
            <a:br>
              <a:rPr lang="pt-BR"/>
            </a:br>
            <a:r>
              <a:rPr lang="pt-BR"/>
              <a:t>Quarto nível</a:t>
            </a:r>
            <a:br>
              <a:rPr lang="pt-BR"/>
            </a:br>
            <a:r>
              <a:rPr lang="pt-BR"/>
              <a:t>Quinto nível</a:t>
            </a:r>
          </a:p>
        </p:txBody>
      </p:sp>
      <p:sp>
        <p:nvSpPr>
          <p:cNvPr id="9" name="Espaço Reservado para Conteúdo 12"/>
          <p:cNvSpPr txBox="1">
            <a:spLocks noGrp="1"/>
          </p:cNvSpPr>
          <p:nvPr>
            <p:ph type="title" idx="4294967295"/>
          </p:nvPr>
        </p:nvSpPr>
        <p:spPr>
          <a:xfrm>
            <a:off x="4952880" y="2427840"/>
            <a:ext cx="3733920" cy="3886200"/>
          </a:xfrm>
        </p:spPr>
        <p:txBody>
          <a:bodyPr bIns="45720" anchor="t"/>
          <a:lstStyle>
            <a:lvl1pPr marL="274320" indent="-274320">
              <a:spcBef>
                <a:spcPts val="581"/>
              </a:spcBef>
              <a:buClr>
                <a:srgbClr val="D34817"/>
              </a:buClr>
              <a:buSzPct val="85000"/>
              <a:buFont typeface="Wingdings 2"/>
              <a:buChar char=""/>
              <a:defRPr sz="2600">
                <a:solidFill>
                  <a:srgbClr val="000000"/>
                </a:solidFill>
                <a:latin typeface="Constantia" pitchFamily="18"/>
              </a:defRPr>
            </a:lvl1pPr>
          </a:lstStyle>
          <a:p>
            <a:pPr lvl="0"/>
            <a:r>
              <a:rPr lang="pt-BR"/>
              <a:t>Clique para editar os estilos do texto mestre</a:t>
            </a:r>
            <a:br>
              <a:rPr lang="pt-BR"/>
            </a:br>
            <a:r>
              <a:rPr lang="pt-BR"/>
              <a:t>Segundo nível</a:t>
            </a:r>
            <a:br>
              <a:rPr lang="pt-BR"/>
            </a:br>
            <a:r>
              <a:rPr lang="pt-BR"/>
              <a:t>Terceiro nível</a:t>
            </a:r>
            <a:br>
              <a:rPr lang="pt-BR"/>
            </a:br>
            <a:r>
              <a:rPr lang="pt-BR"/>
              <a:t>Quarto nível</a:t>
            </a:r>
            <a:br>
              <a:rPr lang="pt-BR"/>
            </a:br>
            <a:r>
              <a:rPr lang="pt-BR"/>
              <a:t>Quinto nível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-1440" y="-4320"/>
            <a:ext cx="9142920" cy="6855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63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914400" y="1278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sz="half" idx="7"/>
          </p:nvPr>
        </p:nvSpPr>
        <p:spPr>
          <a:xfrm>
            <a:off x="6172200" y="6335280"/>
            <a:ext cx="2476440" cy="476280"/>
          </a:xfrm>
        </p:spPr>
        <p:txBody>
          <a:bodyPr/>
          <a:lstStyle>
            <a:lvl1pPr>
              <a:defRPr/>
            </a:lvl1pPr>
          </a:lstStyle>
          <a:p>
            <a:pPr lvl="0"/>
            <a:fld id="{476D62FF-8A34-4D40-AAF3-98D43DD4C42F}" type="datetime1">
              <a:rPr lang="pt-BR"/>
              <a:pPr lvl="0"/>
              <a:t>02/04/2018</a:t>
            </a:fld>
            <a:endParaRPr lang="pt-BR"/>
          </a:p>
        </p:txBody>
      </p:sp>
      <p:sp>
        <p:nvSpPr>
          <p:cNvPr id="4" name="Espaço Reservado para Rodapé 3"/>
          <p:cNvSpPr txBox="1">
            <a:spLocks noGrp="1"/>
          </p:cNvSpPr>
          <p:nvPr>
            <p:ph type="ftr" sz="quarter" idx="9"/>
          </p:nvPr>
        </p:nvSpPr>
        <p:spPr>
          <a:xfrm>
            <a:off x="914400" y="6316199"/>
            <a:ext cx="3962520" cy="4572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8"/>
          </p:nvPr>
        </p:nvSpPr>
        <p:spPr>
          <a:xfrm>
            <a:off x="146160" y="635436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 lvl="0"/>
            <a:fld id="{75E3E3F9-3931-4179-805F-4DB3AF0E9F60}" type="slidenum">
              <a:t>‹nº›</a:t>
            </a:fld>
            <a:endParaRPr lang="pt-BR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-1440" y="-4680"/>
            <a:ext cx="9142920" cy="6855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691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DF04B50-7D24-4058-A491-11DB3333BA9F}" type="datetime1">
              <a:rPr lang="pt-BR"/>
              <a:pPr lvl="0"/>
              <a:t>02/04/2018</a:t>
            </a:fld>
            <a:endParaRPr lang="pt-BR"/>
          </a:p>
        </p:txBody>
      </p:sp>
      <p:sp>
        <p:nvSpPr>
          <p:cNvPr id="3" name="Espaço Reservado para Rodapé 2"/>
          <p:cNvSpPr txBox="1">
            <a:spLocks noGrp="1"/>
          </p:cNvSpPr>
          <p:nvPr>
            <p:ph type="ftr" sz="quarter" idx="9"/>
          </p:nvPr>
        </p:nvSpPr>
        <p:spPr>
          <a:xfrm>
            <a:off x="914400" y="6352200"/>
            <a:ext cx="3962520" cy="4572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Espaço Reservado para Número de Slide 3"/>
          <p:cNvSpPr txBox="1">
            <a:spLocks noGrp="1"/>
          </p:cNvSpPr>
          <p:nvPr>
            <p:ph type="sldNum" sz="quarter" idx="8"/>
          </p:nvPr>
        </p:nvSpPr>
        <p:spPr>
          <a:xfrm>
            <a:off x="146160" y="639036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 lvl="0"/>
            <a:fld id="{8658EC18-F049-4074-B541-B870B6DADCAC}" type="slidenum">
              <a:t>‹nº›</a:t>
            </a:fld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-1440" y="-4320"/>
            <a:ext cx="9142920" cy="6855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44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C7E9783-D034-4409-BE9A-F08A790CE93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7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9A713E-C78D-4BC3-8335-4B55DD12E53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5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2CE931E-4CB7-471F-8388-7DB8226D238B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3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DFC49D-CEE8-4B51-94B3-084D5813CC2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56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E6935F-0ECF-40B3-A080-8EA56F7627AE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88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3" name="Espaço Reservado para Texto 12"/>
          <p:cNvSpPr txBox="1">
            <a:spLocks noGrp="1"/>
          </p:cNvSpPr>
          <p:nvPr>
            <p:ph type="body" idx="1"/>
          </p:nvPr>
        </p:nvSpPr>
        <p:spPr>
          <a:xfrm>
            <a:off x="899639" y="2504880"/>
            <a:ext cx="7787160" cy="36216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13"/>
          <p:cNvSpPr txBox="1">
            <a:spLocks noGrp="1"/>
          </p:cNvSpPr>
          <p:nvPr>
            <p:ph type="dt" sz="half" idx="2"/>
          </p:nvPr>
        </p:nvSpPr>
        <p:spPr>
          <a:xfrm>
            <a:off x="6172200" y="6371280"/>
            <a:ext cx="2476440" cy="4762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400" b="0" i="0" u="none" strike="noStrike" kern="1200" spc="0" baseline="0">
                <a:solidFill>
                  <a:srgbClr val="696464"/>
                </a:solidFill>
                <a:latin typeface="Constantia"/>
                <a:ea typeface="Segoe UI" pitchFamily="2"/>
                <a:cs typeface="Tahoma" pitchFamily="2"/>
              </a:defRPr>
            </a:lvl1pPr>
          </a:lstStyle>
          <a:p>
            <a:pPr lvl="0"/>
            <a:fld id="{BA603A14-15FC-462E-A95C-610B478AC55C}" type="datetime1">
              <a:rPr lang="pt-BR"/>
              <a:pPr lvl="0"/>
              <a:t>02/04/2018</a:t>
            </a:fld>
            <a:endParaRPr lang="pt-BR"/>
          </a:p>
        </p:txBody>
      </p:sp>
      <p:sp>
        <p:nvSpPr>
          <p:cNvPr id="5" name="Espaço Reservado para Rodapé 2"/>
          <p:cNvSpPr txBox="1">
            <a:spLocks noGrp="1"/>
          </p:cNvSpPr>
          <p:nvPr>
            <p:ph type="ftr" sz="quarter" idx="3"/>
          </p:nvPr>
        </p:nvSpPr>
        <p:spPr>
          <a:xfrm>
            <a:off x="914400" y="6388199"/>
            <a:ext cx="396252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lvl="0" rtl="0" hangingPunct="0">
              <a:buNone/>
              <a:tabLst/>
              <a:defRPr lang="en-US" sz="2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Espaço Reservado para Número de Slide 22"/>
          <p:cNvSpPr txBox="1">
            <a:spLocks noGrp="1"/>
          </p:cNvSpPr>
          <p:nvPr>
            <p:ph type="sldNum" sz="quarter" idx="4"/>
          </p:nvPr>
        </p:nvSpPr>
        <p:spPr>
          <a:xfrm>
            <a:off x="146160" y="6318360"/>
            <a:ext cx="457200" cy="457200"/>
          </a:xfrm>
          <a:prstGeom prst="rect">
            <a:avLst/>
          </a:prstGeom>
          <a:solidFill>
            <a:srgbClr val="539777"/>
          </a:solidFill>
          <a:ln>
            <a:noFill/>
          </a:ln>
        </p:spPr>
        <p:txBody>
          <a:bodyPr wrap="none" lIns="0" tIns="0" rIns="0" bIns="0" anchor="ctr" anchorCtr="1"/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t-BR" sz="1400" b="0" i="0" u="none" strike="noStrike" kern="1200" spc="0" baseline="0">
                <a:solidFill>
                  <a:srgbClr val="FFFFFF"/>
                </a:solidFill>
                <a:latin typeface="Bookman Old Style"/>
                <a:ea typeface="Segoe UI" pitchFamily="2"/>
                <a:cs typeface="Tahoma" pitchFamily="2"/>
              </a:defRPr>
            </a:lvl1pPr>
          </a:lstStyle>
          <a:p>
            <a:pPr lvl="0"/>
            <a:fld id="{1CBB05C7-227D-4DF0-8FA5-1ECDD0E59089}" type="slidenum">
              <a:t>‹nº›</a:t>
            </a:fld>
            <a:endParaRPr lang="pt-BR"/>
          </a:p>
        </p:txBody>
      </p:sp>
      <p:sp>
        <p:nvSpPr>
          <p:cNvPr id="7" name="Espaço Reservado para Título 21"/>
          <p:cNvSpPr txBox="1">
            <a:spLocks noGrp="1"/>
          </p:cNvSpPr>
          <p:nvPr>
            <p:ph type="title"/>
          </p:nvPr>
        </p:nvSpPr>
        <p:spPr>
          <a:xfrm>
            <a:off x="914400" y="12420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91440" anchor="b" anchorCtr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pt-BR"/>
              <a:t>Clique para editar o estilo do título mestre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-1440" y="-4320"/>
            <a:ext cx="9142920" cy="685511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l" rtl="0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pt-BR" sz="4000" b="0" i="0" u="none" strike="noStrike" kern="1200" spc="0" baseline="0">
          <a:ln>
            <a:noFill/>
          </a:ln>
          <a:solidFill>
            <a:srgbClr val="696464"/>
          </a:solidFill>
          <a:latin typeface="Bookman Old Style" pitchFamily="18"/>
          <a:ea typeface="WenQuanYi Micro Hei" pitchFamily="2"/>
          <a:cs typeface="Lohit Hindi" pitchFamily="2"/>
        </a:defRPr>
      </a:lvl1pPr>
    </p:titleStyle>
    <p:bodyStyle>
      <a:lvl1pPr marL="274320" marR="0" lvl="0" indent="-274320" algn="l" rtl="0" hangingPunct="1">
        <a:lnSpc>
          <a:spcPct val="100000"/>
        </a:lnSpc>
        <a:spcBef>
          <a:spcPts val="581"/>
        </a:spcBef>
        <a:spcAft>
          <a:spcPts val="0"/>
        </a:spcAft>
        <a:buSzPct val="45000"/>
        <a:buFont typeface="StarSymbol"/>
        <a:buChar char="●"/>
        <a:tabLst/>
        <a:defRPr lang="pt-BR" sz="2600" b="0" i="0" u="none" strike="noStrike" kern="1200" spc="0" baseline="0">
          <a:solidFill>
            <a:srgbClr val="000000"/>
          </a:solidFill>
          <a:latin typeface="Constantia"/>
        </a:defRPr>
      </a:lvl1pPr>
      <a:lvl2pPr marL="548640" marR="0" lvl="1" indent="-228600" algn="l" rtl="0" hangingPunct="1">
        <a:lnSpc>
          <a:spcPct val="100000"/>
        </a:lnSpc>
        <a:spcBef>
          <a:spcPts val="371"/>
        </a:spcBef>
        <a:spcAft>
          <a:spcPts val="0"/>
        </a:spcAft>
        <a:buSzPct val="75000"/>
        <a:buFont typeface="StarSymbol"/>
        <a:buChar char="–"/>
        <a:tabLst/>
        <a:defRPr lang="pt-BR" sz="2400" b="0" i="0" u="none" strike="noStrike" kern="1200" spc="0" baseline="0">
          <a:solidFill>
            <a:srgbClr val="000000"/>
          </a:solidFill>
          <a:latin typeface="Constantia"/>
        </a:defRPr>
      </a:lvl2pPr>
      <a:lvl3pPr marL="822960" marR="0" lvl="2" indent="-228600" algn="l" rtl="0" hangingPunct="1">
        <a:lnSpc>
          <a:spcPct val="100000"/>
        </a:lnSpc>
        <a:spcBef>
          <a:spcPts val="371"/>
        </a:spcBef>
        <a:spcAft>
          <a:spcPts val="0"/>
        </a:spcAft>
        <a:buSzPct val="45000"/>
        <a:buFont typeface="StarSymbol"/>
        <a:buChar char="●"/>
        <a:tabLst/>
        <a:defRPr lang="pt-BR" sz="2000" b="0" i="0" u="none" strike="noStrike" kern="1200" spc="0" baseline="0">
          <a:solidFill>
            <a:srgbClr val="000000"/>
          </a:solidFill>
          <a:latin typeface="Constantia"/>
        </a:defRPr>
      </a:lvl3pPr>
      <a:lvl4pPr marL="1097280" marR="0" lvl="3" indent="-228600" algn="l" rtl="0" hangingPunct="1">
        <a:lnSpc>
          <a:spcPct val="100000"/>
        </a:lnSpc>
        <a:spcBef>
          <a:spcPts val="371"/>
        </a:spcBef>
        <a:spcAft>
          <a:spcPts val="0"/>
        </a:spcAft>
        <a:buSzPct val="75000"/>
        <a:buFont typeface="StarSymbol"/>
        <a:buChar char="–"/>
        <a:tabLst/>
        <a:defRPr lang="pt-BR" sz="2000" b="0" i="0" u="none" strike="noStrike" kern="1200" spc="0" baseline="0">
          <a:solidFill>
            <a:srgbClr val="000000"/>
          </a:solidFill>
          <a:latin typeface="Constantia"/>
        </a:defRPr>
      </a:lvl4pPr>
      <a:lvl5pPr marL="1371599" marR="0" lvl="4" indent="-228600" algn="l" rtl="0" hangingPunct="1">
        <a:lnSpc>
          <a:spcPct val="100000"/>
        </a:lnSpc>
        <a:spcBef>
          <a:spcPts val="371"/>
        </a:spcBef>
        <a:spcAft>
          <a:spcPts val="0"/>
        </a:spcAft>
        <a:buSzPct val="45000"/>
        <a:buFont typeface="StarSymbol"/>
        <a:buChar char="●"/>
        <a:tabLst/>
        <a:defRPr lang="pt-BR" sz="2000" b="0" i="0" u="none" strike="noStrike" kern="1200" spc="0" baseline="0">
          <a:solidFill>
            <a:srgbClr val="000000"/>
          </a:solidFill>
          <a:latin typeface="Constantia"/>
        </a:defRPr>
      </a:lvl5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360" y="0"/>
            <a:ext cx="9143280" cy="6855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Título 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US"/>
          </a:p>
        </p:txBody>
      </p:sp>
      <p:sp>
        <p:nvSpPr>
          <p:cNvPr id="4" name="Espaço Reservado para Texto 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en-US" sz="32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en-US" sz="32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 baseline="0">
                <a:ln>
                  <a:noFill/>
                </a:ln>
                <a:latin typeface="Liberation Sans" pitchFamily="18"/>
                <a:ea typeface="Droid Sans Fallback" pitchFamily="2"/>
                <a:cs typeface="FreeSans" pitchFamily="2"/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sz="half" idx="2"/>
          </p:nvPr>
        </p:nvSpPr>
        <p:spPr>
          <a:xfrm>
            <a:off x="457200" y="6247440"/>
            <a:ext cx="2130120" cy="47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3"/>
          </p:nvPr>
        </p:nvSpPr>
        <p:spPr>
          <a:xfrm>
            <a:off x="3126960" y="6247440"/>
            <a:ext cx="2898000" cy="47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4"/>
          </p:nvPr>
        </p:nvSpPr>
        <p:spPr>
          <a:xfrm>
            <a:off x="6555960" y="6247440"/>
            <a:ext cx="2130120" cy="472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B3B5165C-5380-485E-B26D-6059F433F61B}" type="slidenum"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en-US" sz="4400" b="0" i="0" u="none" strike="noStrike" kern="1200" spc="0" baseline="0">
          <a:ln>
            <a:noFill/>
          </a:ln>
          <a:latin typeface="Liberation Sans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en-US" sz="3200" b="0" i="0" u="none" strike="noStrike" kern="1200" spc="0" baseline="0">
          <a:ln>
            <a:noFill/>
          </a:ln>
          <a:latin typeface="Liberation Sans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type="body" idx="4294967295"/>
          </p:nvPr>
        </p:nvSpPr>
        <p:spPr>
          <a:xfrm>
            <a:off x="251520" y="1412776"/>
            <a:ext cx="8412480" cy="51127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 algn="just" hangingPunct="0">
              <a:buNone/>
            </a:pPr>
            <a:r>
              <a:rPr lang="pt-BR" dirty="0" smtClean="0">
                <a:latin typeface="Times New Roman" pitchFamily="18"/>
                <a:ea typeface="DejaVu Sans" pitchFamily="32"/>
              </a:rPr>
              <a:t>11. A liberação da arma é realizada apenas a partir do momento que o cidadão apresentar o CRAF e guia de tráfego; A arma deve ser apostilada ao acervo antes de da entrega.</a:t>
            </a:r>
            <a:endParaRPr lang="pt-BR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</a:endParaRPr>
          </a:p>
          <a:p>
            <a:pPr marL="274320" lvl="0" indent="-274320">
              <a:spcBef>
                <a:spcPts val="581"/>
              </a:spcBef>
              <a:spcAft>
                <a:spcPts val="0"/>
              </a:spcAft>
              <a:buNone/>
            </a:pPr>
            <a:endParaRPr lang="pt-BR" sz="3600" dirty="0"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8912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Título 1"/>
          <p:cNvSpPr txBox="1">
            <a:spLocks noGrp="1"/>
          </p:cNvSpPr>
          <p:nvPr>
            <p:ph type="title"/>
          </p:nvPr>
        </p:nvSpPr>
        <p:spPr>
          <a:xfrm>
            <a:off x="731519" y="1280159"/>
            <a:ext cx="8046720" cy="7315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600">
                <a:latin typeface="Times New Roman" pitchFamily="18"/>
              </a:rPr>
              <a:t>Indicadores </a:t>
            </a:r>
            <a:br>
              <a:rPr lang="en-US" sz="3600">
                <a:latin typeface="Times New Roman" pitchFamily="18"/>
              </a:rPr>
            </a:br>
            <a:endParaRPr lang="en-US" sz="3600">
              <a:latin typeface="Times New Roman" pitchFamily="18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0920" y="1868760"/>
            <a:ext cx="7543799" cy="2977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/>
          </p:nvPr>
        </p:nvSpPr>
        <p:spPr>
          <a:xfrm>
            <a:off x="2987824" y="2996952"/>
            <a:ext cx="2592288" cy="7315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err="1" smtClean="0">
                <a:latin typeface="Times New Roman" pitchFamily="18"/>
              </a:rPr>
              <a:t>Conclusão</a:t>
            </a:r>
            <a:endParaRPr lang="en-US" dirty="0"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08033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720" cy="3619080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Clr>
                <a:srgbClr val="539777"/>
              </a:buClr>
              <a:buSzPct val="85000"/>
              <a:buFont typeface="Wingdings 2"/>
              <a:buChar char=""/>
            </a:pPr>
            <a:r>
              <a:rPr lang="pt-BR" sz="2600">
                <a:latin typeface="Constantia"/>
              </a:rPr>
              <a:t>Desembaraços Alfandegários/3ªRM</a:t>
            </a: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Clr>
                <a:srgbClr val="539777"/>
              </a:buClr>
              <a:buSzPct val="85000"/>
              <a:buFont typeface="Wingdings 2"/>
              <a:buChar char=""/>
            </a:pPr>
            <a:r>
              <a:rPr lang="pt-BR" sz="2600">
                <a:latin typeface="Constantia"/>
              </a:rPr>
              <a:t>Procedimentos</a:t>
            </a: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Clr>
                <a:srgbClr val="539777"/>
              </a:buClr>
              <a:buSzPct val="85000"/>
              <a:buFont typeface="Wingdings 2"/>
              <a:buChar char=""/>
            </a:pPr>
            <a:r>
              <a:rPr lang="pt-BR" sz="2600">
                <a:latin typeface="Constantia"/>
              </a:rPr>
              <a:t>Indicadores</a:t>
            </a: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Clr>
                <a:srgbClr val="539777"/>
              </a:buClr>
              <a:buSzPct val="85000"/>
              <a:buFont typeface="Wingdings 2"/>
              <a:buChar char=""/>
            </a:pPr>
            <a:r>
              <a:rPr lang="pt-BR" sz="2600">
                <a:latin typeface="Constantia"/>
              </a:rPr>
              <a:t>Peculiaridades</a:t>
            </a: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Clr>
                <a:srgbClr val="539777"/>
              </a:buClr>
              <a:buSzPct val="85000"/>
              <a:buFont typeface="Wingdings 2"/>
              <a:buChar char=""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Título 1"/>
          <p:cNvSpPr txBox="1">
            <a:spLocks noGrp="1"/>
          </p:cNvSpPr>
          <p:nvPr>
            <p:ph type="title"/>
          </p:nvPr>
        </p:nvSpPr>
        <p:spPr>
          <a:xfrm>
            <a:off x="731519" y="1280159"/>
            <a:ext cx="8046720" cy="7315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dirty="0" err="1">
                <a:latin typeface="Times New Roman" pitchFamily="18"/>
              </a:rPr>
              <a:t>Sumário</a:t>
            </a:r>
            <a:endParaRPr lang="en-US" dirty="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80159" y="1869479"/>
            <a:ext cx="6583679" cy="44319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4" name="Título 1"/>
          <p:cNvSpPr txBox="1">
            <a:spLocks noGrp="1"/>
          </p:cNvSpPr>
          <p:nvPr>
            <p:ph type="title"/>
          </p:nvPr>
        </p:nvSpPr>
        <p:spPr>
          <a:xfrm>
            <a:off x="731519" y="1280159"/>
            <a:ext cx="8046720" cy="7315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600">
                <a:latin typeface="Times New Roman" pitchFamily="18"/>
              </a:rPr>
              <a:t>RFPC/3ª RM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092919" y="5544000"/>
            <a:ext cx="1125000" cy="757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49250" y="1676400"/>
            <a:ext cx="8612188" cy="4449763"/>
          </a:xfrm>
          <a:prstGeom prst="rect">
            <a:avLst/>
          </a:prstGeom>
          <a:noFill/>
          <a:ln w="12600" cap="flat">
            <a:noFill/>
            <a:round/>
            <a:headEnd/>
            <a:tailEnd/>
          </a:ln>
          <a:effectLst/>
        </p:spPr>
        <p:txBody>
          <a:bodyPr/>
          <a:lstStyle/>
          <a:p>
            <a:pPr marL="547688" indent="-546100" hangingPunct="1">
              <a:lnSpc>
                <a:spcPct val="100000"/>
              </a:lnSpc>
              <a:spcBef>
                <a:spcPts val="588"/>
              </a:spcBef>
              <a:buClrTx/>
              <a:buSzPct val="45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endParaRPr lang="pt-BR" sz="2600">
              <a:solidFill>
                <a:srgbClr val="000000"/>
              </a:solidFill>
              <a:latin typeface="Constantia" charset="0"/>
              <a:ea typeface="WenQuanYi Micro Hei" charset="0"/>
              <a:cs typeface="WenQuanYi Micro Hei" charset="0"/>
            </a:endParaRPr>
          </a:p>
          <a:p>
            <a:pPr marL="547688" indent="-546100" hangingPunct="1">
              <a:lnSpc>
                <a:spcPct val="100000"/>
              </a:lnSpc>
              <a:spcBef>
                <a:spcPts val="588"/>
              </a:spcBef>
              <a:buClrTx/>
              <a:buSzPct val="45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endParaRPr lang="pt-BR" sz="2600">
              <a:solidFill>
                <a:srgbClr val="000000"/>
              </a:solidFill>
              <a:latin typeface="Constantia" charset="0"/>
              <a:ea typeface="WenQuanYi Micro Hei" charset="0"/>
              <a:cs typeface="WenQuanYi Micro Hei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64" y="1340768"/>
            <a:ext cx="8265600" cy="4947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418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Título 1"/>
          <p:cNvSpPr txBox="1">
            <a:spLocks noGrp="1"/>
          </p:cNvSpPr>
          <p:nvPr>
            <p:ph type="title"/>
          </p:nvPr>
        </p:nvSpPr>
        <p:spPr>
          <a:xfrm>
            <a:off x="274320" y="1280159"/>
            <a:ext cx="8503920" cy="118871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600">
                <a:latin typeface="Times New Roman" pitchFamily="18"/>
              </a:rPr>
              <a:t>Procedimentos da 3ªRM - SFPC/Gu nos casos de desembaraço alfandegário</a:t>
            </a:r>
          </a:p>
        </p:txBody>
      </p:sp>
      <p:sp>
        <p:nvSpPr>
          <p:cNvPr id="4" name="Espaço Reservado para Conteúdo 2"/>
          <p:cNvSpPr txBox="1">
            <a:spLocks noGrp="1"/>
          </p:cNvSpPr>
          <p:nvPr>
            <p:ph type="body" idx="4294967295"/>
          </p:nvPr>
        </p:nvSpPr>
        <p:spPr>
          <a:xfrm>
            <a:off x="467640" y="2651760"/>
            <a:ext cx="8036280" cy="3649679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 algn="just" hangingPunct="0">
              <a:buNone/>
            </a:pPr>
            <a:r>
              <a:rPr lang="pt-BR" sz="3600">
                <a:latin typeface="Times New Roman" pitchFamily="18"/>
                <a:ea typeface="DejaVu Sans" pitchFamily="32"/>
              </a:rPr>
              <a:t>1. Recebimento do e-mail por parte do interessado, contendo dados do processo;</a:t>
            </a:r>
          </a:p>
          <a:p>
            <a:pPr lvl="0" algn="just" hangingPunct="0">
              <a:buNone/>
            </a:pPr>
            <a:r>
              <a:rPr lang="pt-BR" sz="3600">
                <a:latin typeface="Times New Roman" pitchFamily="18"/>
                <a:ea typeface="DejaVu Sans" pitchFamily="32"/>
              </a:rPr>
              <a:t>2. Análise documental e marcação de vistoria;</a:t>
            </a:r>
          </a:p>
          <a:p>
            <a:pPr lvl="0" algn="just" hangingPunct="0">
              <a:buNone/>
            </a:pPr>
            <a:endParaRPr lang="pt-BR" sz="360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>
              <a:latin typeface="Times New Roman" pitchFamily="18"/>
            </a:endParaRPr>
          </a:p>
          <a:p>
            <a:pPr marL="274320" lvl="0" indent="-274320">
              <a:spcBef>
                <a:spcPts val="581"/>
              </a:spcBef>
              <a:spcAft>
                <a:spcPts val="0"/>
              </a:spcAft>
              <a:buNone/>
            </a:pPr>
            <a:endParaRPr lang="pt-BR" sz="360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8412480" cy="51127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 algn="just" hangingPunct="0">
              <a:buNone/>
            </a:pPr>
            <a:r>
              <a:rPr lang="pt-BR" sz="3600" dirty="0">
                <a:latin typeface="Times New Roman" pitchFamily="18"/>
                <a:ea typeface="DejaVu Sans" pitchFamily="32"/>
              </a:rPr>
              <a:t>3. Se for no aeroporto Salgado Filho, </a:t>
            </a:r>
            <a:r>
              <a:rPr lang="pt-BR" sz="3600" dirty="0">
                <a:solidFill>
                  <a:srgbClr val="FF0000"/>
                </a:solidFill>
                <a:latin typeface="Times New Roman" pitchFamily="18"/>
                <a:ea typeface="DejaVu Sans" pitchFamily="32"/>
              </a:rPr>
              <a:t>desembaraço é feito pelo SFPC/3</a:t>
            </a:r>
            <a:r>
              <a:rPr lang="pt-BR" sz="3600" dirty="0">
                <a:latin typeface="Times New Roman" pitchFamily="18"/>
                <a:ea typeface="DejaVu Sans" pitchFamily="32"/>
              </a:rPr>
              <a:t>, e após o desembaraço é feito deferimento da LI/RE ou cadastrada a LSI na intranet da DFPC;</a:t>
            </a:r>
          </a:p>
          <a:p>
            <a:pPr lvl="0" algn="just" hangingPunct="0">
              <a:buNone/>
            </a:pPr>
            <a:r>
              <a:rPr lang="pt-BR" sz="3600" dirty="0">
                <a:latin typeface="Times New Roman" pitchFamily="18"/>
                <a:ea typeface="DejaVu Sans" pitchFamily="32"/>
              </a:rPr>
              <a:t>4. Se for no Porto Seco ou na Empresa, o desembaraço é feito pelo SFPC/</a:t>
            </a:r>
            <a:r>
              <a:rPr lang="pt-BR" sz="3600" dirty="0" err="1">
                <a:latin typeface="Times New Roman" pitchFamily="18"/>
                <a:ea typeface="DejaVu Sans" pitchFamily="32"/>
              </a:rPr>
              <a:t>Gu</a:t>
            </a:r>
            <a:r>
              <a:rPr lang="pt-BR" sz="3600" dirty="0">
                <a:latin typeface="Times New Roman" pitchFamily="18"/>
                <a:ea typeface="DejaVu Sans" pitchFamily="32"/>
              </a:rPr>
              <a:t>, após remessa de e-mail pelo SFPC/3;</a:t>
            </a: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</a:endParaRPr>
          </a:p>
          <a:p>
            <a:pPr marL="274320" lvl="0" indent="-274320">
              <a:spcBef>
                <a:spcPts val="581"/>
              </a:spcBef>
              <a:spcAft>
                <a:spcPts val="0"/>
              </a:spcAft>
              <a:buNone/>
            </a:pPr>
            <a:endParaRPr lang="pt-BR" sz="3600" dirty="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8412480" cy="51127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 algn="just" hangingPunct="0">
              <a:buNone/>
            </a:pPr>
            <a:r>
              <a:rPr lang="pt-BR" sz="3600">
                <a:latin typeface="Times New Roman" pitchFamily="18"/>
                <a:ea typeface="DejaVu Sans" pitchFamily="32"/>
              </a:rPr>
              <a:t>5. Se o SFPC/Gu não possuir </a:t>
            </a:r>
            <a:r>
              <a:rPr lang="pt-BR" sz="3600" i="1">
                <a:latin typeface="Times New Roman" pitchFamily="18"/>
                <a:ea typeface="DejaVu Sans" pitchFamily="32"/>
              </a:rPr>
              <a:t>“TOKEN”</a:t>
            </a:r>
            <a:r>
              <a:rPr lang="pt-BR" sz="3600">
                <a:latin typeface="Times New Roman" pitchFamily="18"/>
                <a:ea typeface="DejaVu Sans" pitchFamily="32"/>
              </a:rPr>
              <a:t> após o desembaraço remeterá e-mail para SFPC/3 para deferimento da LI/RE;</a:t>
            </a:r>
          </a:p>
          <a:p>
            <a:pPr lvl="0" algn="just" hangingPunct="0">
              <a:buNone/>
            </a:pPr>
            <a:r>
              <a:rPr lang="pt-BR" sz="3600">
                <a:latin typeface="Times New Roman" pitchFamily="18"/>
                <a:ea typeface="DejaVu Sans" pitchFamily="32"/>
              </a:rPr>
              <a:t>6. Se for bagagem acompanhada, é feito Termo de Retenção Bens (TRB) na RFB e o interessado solicita o desembaraço por e-mail ao SFPC/3. Se for fronteira, SFPC/Gu, Aeroporto SFPC/3.</a:t>
            </a:r>
          </a:p>
          <a:p>
            <a:pPr lvl="0" algn="just" hangingPunct="0">
              <a:buNone/>
            </a:pPr>
            <a:endParaRPr lang="pt-BR" sz="360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>
              <a:latin typeface="Times New Roman" pitchFamily="18"/>
            </a:endParaRPr>
          </a:p>
          <a:p>
            <a:pPr marL="274320" lvl="0" indent="-274320">
              <a:spcBef>
                <a:spcPts val="581"/>
              </a:spcBef>
              <a:spcAft>
                <a:spcPts val="0"/>
              </a:spcAft>
              <a:buNone/>
            </a:pPr>
            <a:endParaRPr lang="pt-BR" sz="360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type="body" idx="4294967295"/>
          </p:nvPr>
        </p:nvSpPr>
        <p:spPr>
          <a:xfrm>
            <a:off x="274320" y="1188719"/>
            <a:ext cx="8412480" cy="51127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 algn="just" hangingPunct="0">
              <a:buNone/>
            </a:pPr>
            <a:r>
              <a:rPr lang="pt-BR" dirty="0">
                <a:latin typeface="Times New Roman" pitchFamily="18"/>
                <a:ea typeface="DejaVu Sans" pitchFamily="32"/>
              </a:rPr>
              <a:t>7. Quando há entrada de atletas para competições, SFPC/3 recebe documentação referente e faz “desembaraço” GT no aeroporto, e SFPC/</a:t>
            </a:r>
            <a:r>
              <a:rPr lang="pt-BR" dirty="0" err="1">
                <a:latin typeface="Times New Roman" pitchFamily="18"/>
                <a:ea typeface="DejaVu Sans" pitchFamily="32"/>
              </a:rPr>
              <a:t>Gu</a:t>
            </a:r>
            <a:r>
              <a:rPr lang="pt-BR" dirty="0">
                <a:latin typeface="Times New Roman" pitchFamily="18"/>
                <a:ea typeface="DejaVu Sans" pitchFamily="32"/>
              </a:rPr>
              <a:t> nas fronteiras terrestres;</a:t>
            </a:r>
          </a:p>
          <a:p>
            <a:pPr lvl="0" algn="just" hangingPunct="0">
              <a:buNone/>
            </a:pPr>
            <a:r>
              <a:rPr lang="pt-BR" dirty="0">
                <a:latin typeface="Times New Roman" pitchFamily="18"/>
                <a:ea typeface="DejaVu Sans" pitchFamily="32"/>
              </a:rPr>
              <a:t>8. </a:t>
            </a:r>
            <a:r>
              <a:rPr lang="pt-BR" b="1" dirty="0">
                <a:solidFill>
                  <a:srgbClr val="FF0000"/>
                </a:solidFill>
                <a:latin typeface="Times New Roman" pitchFamily="18"/>
                <a:ea typeface="DejaVu Sans" pitchFamily="32"/>
              </a:rPr>
              <a:t>Se for CAC de outra RM, é feito o desembaraço “normal” pelo SFPC/3, GDA em 3 vias e </a:t>
            </a:r>
            <a:r>
              <a:rPr lang="pt-BR" b="1" dirty="0" err="1">
                <a:solidFill>
                  <a:srgbClr val="FF0000"/>
                </a:solidFill>
                <a:latin typeface="Times New Roman" pitchFamily="18"/>
                <a:ea typeface="DejaVu Sans" pitchFamily="32"/>
              </a:rPr>
              <a:t>DIEx</a:t>
            </a:r>
            <a:r>
              <a:rPr lang="pt-BR" b="1" dirty="0">
                <a:solidFill>
                  <a:srgbClr val="FF0000"/>
                </a:solidFill>
                <a:latin typeface="Times New Roman" pitchFamily="18"/>
                <a:ea typeface="DejaVu Sans" pitchFamily="32"/>
              </a:rPr>
              <a:t> informando a RM do CAC para que seja cobrado o </a:t>
            </a:r>
            <a:r>
              <a:rPr lang="pt-BR" b="1" dirty="0" err="1">
                <a:solidFill>
                  <a:srgbClr val="FF0000"/>
                </a:solidFill>
                <a:latin typeface="Times New Roman" pitchFamily="18"/>
                <a:ea typeface="DejaVu Sans" pitchFamily="32"/>
              </a:rPr>
              <a:t>apostilamento</a:t>
            </a:r>
            <a:r>
              <a:rPr lang="pt-BR" b="1" dirty="0">
                <a:solidFill>
                  <a:srgbClr val="FF0000"/>
                </a:solidFill>
                <a:latin typeface="Times New Roman" pitchFamily="18"/>
                <a:ea typeface="DejaVu Sans" pitchFamily="32"/>
              </a:rPr>
              <a:t> do mesmo.</a:t>
            </a: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</a:endParaRPr>
          </a:p>
          <a:p>
            <a:pPr marL="274320" lvl="0" indent="-274320">
              <a:spcBef>
                <a:spcPts val="581"/>
              </a:spcBef>
              <a:spcAft>
                <a:spcPts val="0"/>
              </a:spcAft>
              <a:buNone/>
            </a:pPr>
            <a:endParaRPr lang="pt-BR" sz="3600" dirty="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 noGrp="1"/>
          </p:cNvSpPr>
          <p:nvPr>
            <p:ph idx="1"/>
          </p:nvPr>
        </p:nvSpPr>
        <p:spPr>
          <a:xfrm>
            <a:off x="457200" y="2324520"/>
            <a:ext cx="8046360" cy="3976919"/>
          </a:xfrm>
        </p:spPr>
        <p:txBody>
          <a:bodyPr lIns="91440" tIns="45720" rIns="91440" bIns="457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  <a:p>
            <a:pPr marL="274320" lvl="0" indent="-274320" hangingPunct="1">
              <a:spcBef>
                <a:spcPts val="581"/>
              </a:spcBef>
              <a:spcAft>
                <a:spcPts val="0"/>
              </a:spcAft>
              <a:buNone/>
            </a:pPr>
            <a:endParaRPr lang="pt-BR" sz="2600">
              <a:latin typeface="Constantia"/>
            </a:endParaRPr>
          </a:p>
        </p:txBody>
      </p:sp>
      <p:sp>
        <p:nvSpPr>
          <p:cNvPr id="3" name="Espaço Reservado para Conteúdo 2"/>
          <p:cNvSpPr txBox="1">
            <a:spLocks noGrp="1"/>
          </p:cNvSpPr>
          <p:nvPr>
            <p:ph type="body" idx="4294967295"/>
          </p:nvPr>
        </p:nvSpPr>
        <p:spPr>
          <a:xfrm>
            <a:off x="251520" y="1412776"/>
            <a:ext cx="8412480" cy="511272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 algn="just" hangingPunct="0">
              <a:buNone/>
            </a:pPr>
            <a:r>
              <a:rPr lang="pt-BR" dirty="0">
                <a:latin typeface="Times New Roman" pitchFamily="18"/>
                <a:ea typeface="DejaVu Sans" pitchFamily="32"/>
              </a:rPr>
              <a:t>9. No termo de vistoria da 3ª RM vai a descrição do produto, da empresa, carimbo e assinatura do vistoriador;</a:t>
            </a:r>
          </a:p>
          <a:p>
            <a:pPr lvl="0" algn="just" hangingPunct="0">
              <a:buNone/>
            </a:pPr>
            <a:r>
              <a:rPr lang="pt-BR" dirty="0">
                <a:latin typeface="Times New Roman" pitchFamily="18"/>
                <a:ea typeface="DejaVu Sans" pitchFamily="32"/>
              </a:rPr>
              <a:t>10. Se for importação com deferimento antecipado, EXIGE-SE da empresa que anexe o TERMO DE RESPONSABILIDADE ao dossiê, comprometendo-se a empresa em utilizar o produto somente APÓS a vistoria.</a:t>
            </a: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  <a:ea typeface="DejaVu Sans" pitchFamily="32"/>
            </a:endParaRPr>
          </a:p>
          <a:p>
            <a:pPr lvl="0" algn="just" hangingPunct="0">
              <a:buNone/>
            </a:pPr>
            <a:endParaRPr lang="pt-BR" sz="3600" dirty="0">
              <a:latin typeface="Times New Roman" pitchFamily="18"/>
            </a:endParaRPr>
          </a:p>
          <a:p>
            <a:pPr marL="274320" lvl="0" indent="-274320">
              <a:spcBef>
                <a:spcPts val="581"/>
              </a:spcBef>
              <a:spcAft>
                <a:spcPts val="0"/>
              </a:spcAft>
              <a:buNone/>
            </a:pPr>
            <a:endParaRPr lang="pt-BR" sz="3600" dirty="0">
              <a:latin typeface="Times New Roman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trimônio Líquido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Slid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../../../../../../tmp/apresentacao_branca.odp/Equity</Template>
  <TotalTime>685</TotalTime>
  <Words>324</Words>
  <Application>Microsoft Office PowerPoint</Application>
  <PresentationFormat>Apresentação na tela (4:3)</PresentationFormat>
  <Paragraphs>32</Paragraphs>
  <Slides>12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12</vt:i4>
      </vt:variant>
    </vt:vector>
  </HeadingPairs>
  <TitlesOfParts>
    <vt:vector size="14" baseType="lpstr">
      <vt:lpstr>Patrimônio Líquido</vt:lpstr>
      <vt:lpstr>Blank Slide</vt:lpstr>
      <vt:lpstr>Apresentação do PowerPoint</vt:lpstr>
      <vt:lpstr>Sumário</vt:lpstr>
      <vt:lpstr>RFPC/3ª RM</vt:lpstr>
      <vt:lpstr>Apresentação do PowerPoint</vt:lpstr>
      <vt:lpstr>Procedimentos da 3ªRM - SFPC/Gu nos casos de desembaraço alfandegário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Indicadores  </vt:lpstr>
      <vt:lpstr>Conclusão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gensaurin3rm</dc:creator>
  <cp:lastModifiedBy>TC Ziza</cp:lastModifiedBy>
  <cp:revision>105</cp:revision>
  <dcterms:created xsi:type="dcterms:W3CDTF">2014-04-29T19:55:27Z</dcterms:created>
  <dcterms:modified xsi:type="dcterms:W3CDTF">2018-04-02T11:44:59Z</dcterms:modified>
</cp:coreProperties>
</file>